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586865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59321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从文档可以看到，我们可以通过@babel/helper-module-imports来插入一个节点，我们的需求是拿到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import Alert from 'ant-design-vue/lib/alert'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节点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12044</Words>
  <Application>WPS 演示</Application>
  <PresentationFormat>宽屏</PresentationFormat>
  <Paragraphs>792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556</cp:revision>
  <dcterms:created xsi:type="dcterms:W3CDTF">2023-03-07T12:09:53Z</dcterms:created>
  <dcterms:modified xsi:type="dcterms:W3CDTF">2023-03-07T12:09:53Z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